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9" autoAdjust="0"/>
    <p:restoredTop sz="90893" autoAdjust="0"/>
  </p:normalViewPr>
  <p:slideViewPr>
    <p:cSldViewPr>
      <p:cViewPr varScale="1">
        <p:scale>
          <a:sx n="77" d="100"/>
          <a:sy n="77" d="100"/>
        </p:scale>
        <p:origin x="148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92FC48A-422A-414C-ABB4-4467723D15E0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4E58EC3-0F30-4230-897F-1F8D029AD8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97473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475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903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迦福市基督徒聚會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9" r:id="rId1"/>
    <p:sldLayoutId id="214748376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我們愛，我們愛，因為神先愛我們；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love, we love because God first loved us.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祂賜給，祂賜給，將愛子賜給我們。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 gave, He gave His only Son for us.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主捨命，主捨命，從罪中救贖我們，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 died, He died from sin to ransom us.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願相愛，願相愛，像祂這樣愛我們。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long, we long to love as He loved us.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  <a:cs typeface="Times New Roman" charset="0"/>
              </a:rPr>
              <a:t>H699</a:t>
            </a:r>
            <a:r>
              <a:rPr lang="en-US" altLang="zh-CN" sz="2400" b="1" dirty="0">
                <a:latin typeface="Arial Narrow" pitchFamily="34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 charset="0"/>
              </a:rPr>
              <a:t>我們愛 </a:t>
            </a:r>
            <a:b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WE</a:t>
            </a:r>
            <a:r>
              <a:rPr lang="zh-CN" altLang="en-US" sz="2400" dirty="0">
                <a:latin typeface="Arial Narrow" pitchFamily="34" charset="0"/>
                <a:ea typeface="宋体" pitchFamily="2" charset="-122"/>
              </a:rPr>
              <a:t> </a:t>
            </a: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LOVE 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  <a:cs typeface="Arial" charset="0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699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主大愛，主大愛，將我們捆綁激勵；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  <a:cs typeface="Arial" charset="0"/>
              </a:rPr>
              <a:t>His love, His love constrains our hearts to stay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在愛中，在愛中，活祂愛中不稍離。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  <a:cs typeface="Arial" charset="0"/>
              </a:rPr>
              <a:t>In love, in love with Jesus all the day.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我們愛，我們愛，遵守祂所留命令：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  <a:cs typeface="Arial" charset="0"/>
              </a:rPr>
              <a:t>We love, we love His command to obey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讓我們，讓我們，彼此相愛不稍停。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  <a:cs typeface="Arial" charset="0"/>
              </a:rPr>
              <a:t>To love, to love each other all the way.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699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主妙愛，主妙愛，使我們深受激勵：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  <a:cs typeface="Arial" charset="0"/>
              </a:rPr>
              <a:t>Such love, such love constrains our hearts today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捨自己，捨自己，因愛甘心捨自己。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  <a:cs typeface="Arial" charset="0"/>
              </a:rPr>
              <a:t>To give, to give ourselves in every way.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懇求主，懇求主，常以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大愛充溢，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  <a:cs typeface="Arial" charset="0"/>
              </a:rPr>
              <a:t>Fill us, fill us </a:t>
            </a:r>
            <a:r>
              <a:rPr lang="en-US" altLang="zh-CN" sz="2800" dirty="0" err="1">
                <a:ea typeface="宋体" pitchFamily="2" charset="-122"/>
                <a:cs typeface="Arial" charset="0"/>
              </a:rPr>
              <a:t>e’er</a:t>
            </a:r>
            <a:r>
              <a:rPr lang="en-US" altLang="zh-CN" sz="2800" dirty="0">
                <a:ea typeface="宋体" pitchFamily="2" charset="-122"/>
                <a:cs typeface="Arial" charset="0"/>
              </a:rPr>
              <a:t> with Thy love, we pray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使我們，使我們，能切實相愛不已。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  <a:cs typeface="Arial" charset="0"/>
              </a:rPr>
              <a:t>So we may love each other all the way.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60</TotalTime>
  <Words>329</Words>
  <Application>Microsoft Office PowerPoint</Application>
  <PresentationFormat>On-screen Show (16:9)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宋体</vt:lpstr>
      <vt:lpstr>Microsoft JhengHei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H699  我們愛  WE LOVE  (1/3)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699 我們愛 WE LOVE</dc:title>
  <dc:subject>Hymnary 聖徒詩歌</dc:subject>
  <dc:creator>Mimi Lam</dc:creator>
  <cp:lastModifiedBy>Timothy Liang</cp:lastModifiedBy>
  <cp:revision>28</cp:revision>
  <dcterms:created xsi:type="dcterms:W3CDTF">2001-01-31T21:16:13Z</dcterms:created>
  <dcterms:modified xsi:type="dcterms:W3CDTF">2017-08-06T15:53:05Z</dcterms:modified>
</cp:coreProperties>
</file>